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notesMasterIdLst>
    <p:notesMasterId r:id="rId8"/>
  </p:notesMasterIdLst>
  <p:sldIdLst>
    <p:sldId id="256" r:id="rId2"/>
    <p:sldId id="263" r:id="rId3"/>
    <p:sldId id="262" r:id="rId4"/>
    <p:sldId id="258" r:id="rId5"/>
    <p:sldId id="259" r:id="rId6"/>
    <p:sldId id="26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8548BC-1666-4E36-A6A9-DC5563DC4575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30F18F-78F0-4667-BE3D-9F679CC76C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456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b86f91eba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b86f91eba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292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7020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855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9575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468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9087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6386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5548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386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196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6899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549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7F14E-334B-4C2E-B9F0-B2CCDB552AAD}" type="datetimeFigureOut">
              <a:rPr lang="en-IN" smtClean="0"/>
              <a:t>10-07-2020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6816F-4798-4D00-BB51-16A3C78BBE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4888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inathganesh1/Data-Riders/tree/master/LogisticRegress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atariders.wixsite.com/datarid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11" y="215154"/>
            <a:ext cx="11360800" cy="356309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b="1" u="sng" dirty="0"/>
              <a:t>DATA RIDERS</a:t>
            </a:r>
            <a:br>
              <a:rPr lang="en-US" dirty="0"/>
            </a:br>
            <a:br>
              <a:rPr lang="en-US" dirty="0"/>
            </a:br>
            <a:r>
              <a:rPr lang="en-US" sz="4267" dirty="0">
                <a:solidFill>
                  <a:srgbClr val="C00000"/>
                </a:solidFill>
              </a:rPr>
              <a:t>PROPERTY-PRICE :</a:t>
            </a:r>
            <a:br>
              <a:rPr lang="en-US" sz="4267" dirty="0"/>
            </a:br>
            <a:r>
              <a:rPr lang="en-US" sz="4267" dirty="0"/>
              <a:t>Decision tree and random forest</a:t>
            </a:r>
            <a:endParaRPr sz="4267" dirty="0"/>
          </a:p>
        </p:txBody>
      </p:sp>
      <p:sp>
        <p:nvSpPr>
          <p:cNvPr id="6" name="Google Shape;55;p13">
            <a:extLst>
              <a:ext uri="{FF2B5EF4-FFF2-40B4-BE49-F238E27FC236}">
                <a16:creationId xmlns:a16="http://schemas.microsoft.com/office/drawing/2014/main" id="{53193B1C-43D4-4CD5-8637-6CF0AE61247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4867" y="3778251"/>
            <a:ext cx="11362267" cy="105833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-IN" sz="2133" dirty="0"/>
              <a:t> Presented by:</a:t>
            </a:r>
          </a:p>
          <a:p>
            <a:pPr algn="l">
              <a:spcBef>
                <a:spcPts val="0"/>
              </a:spcBef>
            </a:pPr>
            <a:endParaRPr lang="en-IN" sz="2133" dirty="0"/>
          </a:p>
          <a:p>
            <a:pPr marL="380990" indent="-38099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2133" dirty="0"/>
              <a:t>Smitha Jha</a:t>
            </a:r>
          </a:p>
          <a:p>
            <a:pPr marL="380990" indent="-38099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867" dirty="0"/>
              <a:t>Santhosh Kumar </a:t>
            </a:r>
          </a:p>
          <a:p>
            <a:pPr marL="380990" indent="-38099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867" dirty="0" err="1"/>
              <a:t>Yuvaraj</a:t>
            </a:r>
            <a:r>
              <a:rPr lang="en-IN" sz="1867" dirty="0"/>
              <a:t> </a:t>
            </a:r>
            <a:r>
              <a:rPr lang="en-IN" sz="1867" dirty="0" err="1"/>
              <a:t>Nachimuthu</a:t>
            </a:r>
            <a:endParaRPr lang="en-IN" sz="1867" dirty="0"/>
          </a:p>
          <a:p>
            <a:pPr marL="380990" indent="-38099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867" dirty="0"/>
              <a:t>Ekta </a:t>
            </a:r>
            <a:r>
              <a:rPr lang="en-IN" sz="1867" dirty="0" err="1"/>
              <a:t>Chaurasia</a:t>
            </a:r>
            <a:endParaRPr lang="en-IN" sz="1867" dirty="0"/>
          </a:p>
          <a:p>
            <a:pPr marL="380990" indent="-38099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867" dirty="0"/>
              <a:t>Avishek Deb</a:t>
            </a:r>
          </a:p>
          <a:p>
            <a:pPr marL="380990" indent="-38099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867" dirty="0"/>
              <a:t>Srinath Ganesh</a:t>
            </a:r>
          </a:p>
          <a:p>
            <a:pPr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1AAA11-6BE1-E040-976A-FF55740E87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10" r="11543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273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972E2-95F0-9740-B7C1-D64C0BAA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043311" cy="786342"/>
          </a:xfrm>
        </p:spPr>
        <p:txBody>
          <a:bodyPr>
            <a:noAutofit/>
          </a:bodyPr>
          <a:lstStyle/>
          <a:p>
            <a:r>
              <a:rPr lang="en-US" sz="2800" dirty="0"/>
              <a:t>Residual analysis- Decision Tree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18BA39-C601-8D41-95B2-38D6CB102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51468"/>
            <a:ext cx="6630610" cy="3499554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D73C3CA9-8FAE-B942-995D-43586DAF8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088" y="267759"/>
            <a:ext cx="5779911" cy="3231797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A072CC43-CEBE-9342-8162-C5A6588780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6267" y="3420533"/>
            <a:ext cx="5655732" cy="3344775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FCB2167-CA97-6045-ADDC-572AFD7260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0312938"/>
              </p:ext>
            </p:extLst>
          </p:nvPr>
        </p:nvGraphicFramePr>
        <p:xfrm>
          <a:off x="1148644" y="4755144"/>
          <a:ext cx="4117623" cy="169259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04976">
                  <a:extLst>
                    <a:ext uri="{9D8B030D-6E8A-4147-A177-3AD203B41FA5}">
                      <a16:colId xmlns:a16="http://schemas.microsoft.com/office/drawing/2014/main" val="2301926411"/>
                    </a:ext>
                  </a:extLst>
                </a:gridCol>
                <a:gridCol w="816780">
                  <a:extLst>
                    <a:ext uri="{9D8B030D-6E8A-4147-A177-3AD203B41FA5}">
                      <a16:colId xmlns:a16="http://schemas.microsoft.com/office/drawing/2014/main" val="4265697184"/>
                    </a:ext>
                  </a:extLst>
                </a:gridCol>
                <a:gridCol w="795867">
                  <a:extLst>
                    <a:ext uri="{9D8B030D-6E8A-4147-A177-3AD203B41FA5}">
                      <a16:colId xmlns:a16="http://schemas.microsoft.com/office/drawing/2014/main" val="2085574446"/>
                    </a:ext>
                  </a:extLst>
                </a:gridCol>
              </a:tblGrid>
              <a:tr h="448497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MAPE (Mean Absolute Percentage Error)</a:t>
                      </a: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16.955</a:t>
                      </a:r>
                    </a:p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366898"/>
                  </a:ext>
                </a:extLst>
              </a:tr>
              <a:tr h="448497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RMSE</a:t>
                      </a: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37534</a:t>
                      </a:r>
                    </a:p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409615"/>
                  </a:ext>
                </a:extLst>
              </a:tr>
              <a:tr h="595374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Number of Variables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1841577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41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oogle Shape;66;p15">
            <a:extLst>
              <a:ext uri="{FF2B5EF4-FFF2-40B4-BE49-F238E27FC236}">
                <a16:creationId xmlns:a16="http://schemas.microsoft.com/office/drawing/2014/main" id="{ACBC5421-A3C4-4CC2-BAEA-F813B88B74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6815722"/>
              </p:ext>
            </p:extLst>
          </p:nvPr>
        </p:nvGraphicFramePr>
        <p:xfrm>
          <a:off x="331900" y="1093198"/>
          <a:ext cx="4906850" cy="251284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514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66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87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4603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MAPE (Mean Absolute Percentage Error)</a:t>
                      </a:r>
                    </a:p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6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12.16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3971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RMSE</a:t>
                      </a: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33710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3971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Number of Variables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4035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MAE (Mean Absolute Error)</a:t>
                      </a:r>
                    </a:p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6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21395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F039317-F597-4C4F-99CF-B86C445BC0CD}"/>
              </a:ext>
            </a:extLst>
          </p:cNvPr>
          <p:cNvSpPr txBox="1"/>
          <p:nvPr/>
        </p:nvSpPr>
        <p:spPr>
          <a:xfrm>
            <a:off x="1019175" y="390525"/>
            <a:ext cx="1464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KNN</a:t>
            </a:r>
            <a:endParaRPr lang="en-IN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0999F36-D962-4517-BB4E-412E89111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854" y="929330"/>
            <a:ext cx="6473146" cy="2796937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873CBDC-3AB8-414A-9089-7A3EEBF0F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244" y="3846495"/>
            <a:ext cx="7610475" cy="301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433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32689F-1427-432D-B24E-99357C884C1E}"/>
              </a:ext>
            </a:extLst>
          </p:cNvPr>
          <p:cNvSpPr txBox="1"/>
          <p:nvPr/>
        </p:nvSpPr>
        <p:spPr>
          <a:xfrm>
            <a:off x="638175" y="304800"/>
            <a:ext cx="3295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Random-forest </a:t>
            </a:r>
            <a:endParaRPr lang="en-IN" dirty="0"/>
          </a:p>
        </p:txBody>
      </p:sp>
      <p:graphicFrame>
        <p:nvGraphicFramePr>
          <p:cNvPr id="5" name="Google Shape;66;p15">
            <a:extLst>
              <a:ext uri="{FF2B5EF4-FFF2-40B4-BE49-F238E27FC236}">
                <a16:creationId xmlns:a16="http://schemas.microsoft.com/office/drawing/2014/main" id="{2983D2B4-C8DA-4AAE-BDF6-86C314362C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62847"/>
              </p:ext>
            </p:extLst>
          </p:nvPr>
        </p:nvGraphicFramePr>
        <p:xfrm>
          <a:off x="320898" y="916158"/>
          <a:ext cx="4906850" cy="251284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514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66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87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4603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MAPE (Mean Absolute Percentage Error)</a:t>
                      </a:r>
                    </a:p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6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4.22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3971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RMSE</a:t>
                      </a: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12836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3971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Number of Variables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4035">
                <a:tc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MAE (Mean Absolute Error)</a:t>
                      </a:r>
                    </a:p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6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7590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7" name="Picture 6" descr="A close up of a plaque&#10;&#10;Description automatically generated">
            <a:extLst>
              <a:ext uri="{FF2B5EF4-FFF2-40B4-BE49-F238E27FC236}">
                <a16:creationId xmlns:a16="http://schemas.microsoft.com/office/drawing/2014/main" id="{EDB779CF-07AE-49CF-A5F2-49B98BD9B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311" y="90311"/>
            <a:ext cx="5673790" cy="3515729"/>
          </a:xfrm>
          <a:prstGeom prst="rect">
            <a:avLst/>
          </a:prstGeom>
        </p:spPr>
      </p:pic>
      <p:pic>
        <p:nvPicPr>
          <p:cNvPr id="9" name="Picture 8" descr="A picture containing rain&#10;&#10;Description automatically generated">
            <a:extLst>
              <a:ext uri="{FF2B5EF4-FFF2-40B4-BE49-F238E27FC236}">
                <a16:creationId xmlns:a16="http://schemas.microsoft.com/office/drawing/2014/main" id="{42D27900-70C5-4CCD-8CF4-E16C57DCD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99" y="3606040"/>
            <a:ext cx="4906850" cy="2743681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3680749-691F-4941-A388-D5EA5D339C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476" y="3606040"/>
            <a:ext cx="5727054" cy="274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228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-GB" u="sng" dirty="0"/>
              <a:t>Thank You</a:t>
            </a:r>
            <a:endParaRPr u="sng" dirty="0"/>
          </a:p>
        </p:txBody>
      </p:sp>
      <p:sp>
        <p:nvSpPr>
          <p:cNvPr id="4" name="Google Shape;113;p22">
            <a:extLst>
              <a:ext uri="{FF2B5EF4-FFF2-40B4-BE49-F238E27FC236}">
                <a16:creationId xmlns:a16="http://schemas.microsoft.com/office/drawing/2014/main" id="{4DD69284-FBD0-4254-8702-9EAA483481C5}"/>
              </a:ext>
            </a:extLst>
          </p:cNvPr>
          <p:cNvSpPr txBox="1"/>
          <p:nvPr/>
        </p:nvSpPr>
        <p:spPr>
          <a:xfrm>
            <a:off x="69433" y="1111167"/>
            <a:ext cx="12049200" cy="5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>
              <a:buClr>
                <a:srgbClr val="FFFFFF"/>
              </a:buClr>
              <a:buSzPts val="1400"/>
              <a:buChar char="●"/>
            </a:pPr>
            <a:endParaRPr lang="en-GB" sz="2400" dirty="0">
              <a:solidFill>
                <a:srgbClr val="FFFFFF"/>
              </a:solidFill>
            </a:endParaRPr>
          </a:p>
          <a:p>
            <a:pPr marL="609585" indent="-423323">
              <a:buClr>
                <a:srgbClr val="FFFFFF"/>
              </a:buClr>
              <a:buSzPts val="1400"/>
              <a:buChar char="●"/>
            </a:pPr>
            <a:endParaRPr lang="en-GB" sz="2400" dirty="0">
              <a:solidFill>
                <a:srgbClr val="FFFFFF"/>
              </a:solidFill>
            </a:endParaRPr>
          </a:p>
          <a:p>
            <a:pPr marL="567252" indent="-380990"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FFFFFF"/>
                </a:solidFill>
              </a:rPr>
              <a:t>Github</a:t>
            </a:r>
            <a:r>
              <a:rPr lang="en-GB" sz="2400" dirty="0">
                <a:solidFill>
                  <a:srgbClr val="FFFFFF"/>
                </a:solidFill>
              </a:rPr>
              <a:t> -  </a:t>
            </a:r>
            <a:r>
              <a:rPr lang="en-GB" sz="2400" dirty="0">
                <a:solidFill>
                  <a:srgbClr val="FFFFFF"/>
                </a:solidFill>
                <a:hlinkClick r:id="rId3"/>
              </a:rPr>
              <a:t>https://github.com/srinathganesh1/Data-Riders/tree/master/LogisticRegression</a:t>
            </a:r>
            <a:endParaRPr lang="en-GB" sz="2400" dirty="0">
              <a:solidFill>
                <a:srgbClr val="FFFFFF"/>
              </a:solidFill>
            </a:endParaRPr>
          </a:p>
          <a:p>
            <a:pPr marL="609585" indent="-423323">
              <a:buClr>
                <a:srgbClr val="FFFFFF"/>
              </a:buClr>
              <a:buSzPts val="1400"/>
              <a:buChar char="●"/>
            </a:pPr>
            <a:endParaRPr lang="en-GB" sz="2400" dirty="0">
              <a:solidFill>
                <a:srgbClr val="FFFFFF"/>
              </a:solidFill>
            </a:endParaRPr>
          </a:p>
          <a:p>
            <a:pPr marL="609585" indent="-423323">
              <a:buClr>
                <a:srgbClr val="FFFFFF"/>
              </a:buClr>
              <a:buSzPts val="1400"/>
              <a:buChar char="●"/>
            </a:pPr>
            <a:r>
              <a:rPr lang="en-GB" sz="2400" dirty="0">
                <a:solidFill>
                  <a:srgbClr val="FFFFFF"/>
                </a:solidFill>
              </a:rPr>
              <a:t>Website -  </a:t>
            </a:r>
            <a:r>
              <a:rPr lang="en-GB" sz="2400" dirty="0">
                <a:solidFill>
                  <a:srgbClr val="FFFFFF"/>
                </a:solidFill>
                <a:hlinkClick r:id="rId4"/>
              </a:rPr>
              <a:t>https://datariders.wixsite.com/datarider</a:t>
            </a:r>
            <a:endParaRPr lang="en-GB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</Words>
  <Application>Microsoft Office PowerPoint</Application>
  <PresentationFormat>Widescreen</PresentationFormat>
  <Paragraphs>43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DATA RIDERS  PROPERTY-PRICE : Decision tree and random forest</vt:lpstr>
      <vt:lpstr>PowerPoint Presentation</vt:lpstr>
      <vt:lpstr>Residual analysis- Decision Tree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RIDERS  PROPERTY-PRICE : Decision tree and random forest</dc:title>
  <dc:creator>Avishek Deb</dc:creator>
  <cp:lastModifiedBy>Avishek Deb</cp:lastModifiedBy>
  <cp:revision>1</cp:revision>
  <dcterms:created xsi:type="dcterms:W3CDTF">2020-07-10T17:37:01Z</dcterms:created>
  <dcterms:modified xsi:type="dcterms:W3CDTF">2020-07-10T17:37:14Z</dcterms:modified>
</cp:coreProperties>
</file>